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9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11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8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4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9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6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5">21361 1517 0,'-18'35'16,"36"-70"-16,-36 88 0,18-18 15,18-17-15,-1-18 0,1 17 16,17-17-16,1 0 0,-19 0 15,54-17-15,-54-1 16,1 18 0</inkml:trace>
  <inkml:trace contextRef="#ctx0" brushRef="#br0" timeOffset="106725.766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2">25065 1147 0,'0'17'31</inkml:trace>
  <inkml:trace contextRef="#ctx0" brushRef="#br0" timeOffset="108833.9678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5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8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4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8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5">15628 12947 0,'18'53'15,"-36"-106"-15,53 124 0,-35-36 16,0-18-16,18 1 0,0 17 16,-18-17-16,0 0 15</inkml:trace>
  <inkml:trace contextRef="#ctx0" brushRef="#br0" timeOffset="243409.4545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4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4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4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4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6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81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7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8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9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02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11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9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7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7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8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1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6">16563 5891 0,'18'0'0,"-36"0"0,36 18 15,-1 53 1,1-18-16,-18 52 16,17-34-16,-17-1 0,0-17 15,0 18-15,18-18 0,0 0 16,-18-18-16,17 0 0,19 18 16,-19-35-16,1-18 15</inkml:trace>
  <inkml:trace contextRef="#ctx0" brushRef="#br0" timeOffset="36097.6877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6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6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51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9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91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31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51">21608 6615 0,'0'17'16,"0"1"-1,17 0-15,19-1 16,-19 1-16,18-18 15,-17 17-15,0-17 16,-1 0-16,1 0 16</inkml:trace>
  <inkml:trace contextRef="#ctx0" brushRef="#br0" timeOffset="51702.2894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11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7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7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6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2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8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4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4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5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5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117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Setting up  your goal</vt:lpstr>
      <vt:lpstr>Cat dataset examples</vt:lpstr>
      <vt:lpstr>PowerPoint Presentation</vt:lpstr>
      <vt:lpstr>Another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159</cp:revision>
  <dcterms:created xsi:type="dcterms:W3CDTF">2017-07-10T20:19:53Z</dcterms:created>
  <dcterms:modified xsi:type="dcterms:W3CDTF">2017-07-30T00:37:28Z</dcterms:modified>
</cp:coreProperties>
</file>